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9"/>
  </p:notesMasterIdLst>
  <p:handoutMasterIdLst>
    <p:handoutMasterId r:id="rId60"/>
  </p:handoutMasterIdLst>
  <p:sldIdLst>
    <p:sldId id="256" r:id="rId3"/>
    <p:sldId id="262" r:id="rId4"/>
    <p:sldId id="257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01" r:id="rId18"/>
    <p:sldId id="302" r:id="rId19"/>
    <p:sldId id="299" r:id="rId20"/>
    <p:sldId id="300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  <p:sldId id="334" r:id="rId53"/>
    <p:sldId id="335" r:id="rId54"/>
    <p:sldId id="336" r:id="rId55"/>
    <p:sldId id="337" r:id="rId56"/>
    <p:sldId id="338" r:id="rId57"/>
    <p:sldId id="339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92" autoAdjust="0"/>
    <p:restoredTop sz="94721" autoAdjust="0"/>
  </p:normalViewPr>
  <p:slideViewPr>
    <p:cSldViewPr snapToGrid="0" showGuides="1">
      <p:cViewPr varScale="1">
        <p:scale>
          <a:sx n="70" d="100"/>
          <a:sy n="70" d="100"/>
        </p:scale>
        <p:origin x="4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184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117E-D58A-422A-A81B-362E9F2EA265}" type="datetimeFigureOut">
              <a:rPr lang="en-US" smtClean="0"/>
              <a:t>11/24/2018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38575-B761-4121-A7E4-457BB6265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64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52672-2D72-42C2-B0B5-4CADDCB794C9}" type="datetimeFigureOut">
              <a:rPr lang="en-US" smtClean="0"/>
              <a:t>11/24/2018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BA502-DDEA-4552-B72A-9C62FF662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34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me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32703" y="357393"/>
            <a:ext cx="2099258" cy="9144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Category 1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332703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32703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332703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5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332703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60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332703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689537" y="357393"/>
            <a:ext cx="2099258" cy="914400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Category 2</a:t>
            </a: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2689537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2689537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2689537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6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2689537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2689537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046371" y="357393"/>
            <a:ext cx="2099258" cy="914400"/>
          </a:xfr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Category 3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5046371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5046371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5046371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7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5046371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5046371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7403205" y="357393"/>
            <a:ext cx="2099258" cy="914400"/>
          </a:xfr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Category 4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7403205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7403205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7403205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7403205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63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7403205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9760039" y="357393"/>
            <a:ext cx="2099258" cy="914400"/>
          </a:xfr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Category 5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9760039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9760039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4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9760039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9760039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64" name="Text Placeholder 7"/>
          <p:cNvSpPr>
            <a:spLocks noGrp="1"/>
          </p:cNvSpPr>
          <p:nvPr>
            <p:ph type="body" sz="quarter" idx="42" hasCustomPrompt="1"/>
          </p:nvPr>
        </p:nvSpPr>
        <p:spPr>
          <a:xfrm>
            <a:off x="9760039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33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You can type your own categories and points values in this game board.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slides we’ve provided.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a points box to go to that question,</a:t>
            </a:r>
            <a:r>
              <a:rPr lang="en-US" sz="1600" baseline="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then </a:t>
            </a: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click to</a:t>
            </a:r>
            <a:r>
              <a:rPr lang="en-US" sz="1600" baseline="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move to the answer slide</a:t>
            </a: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Click the left triangle to return to this game board slide. </a:t>
            </a:r>
          </a:p>
        </p:txBody>
      </p:sp>
    </p:spTree>
    <p:extLst>
      <p:ext uri="{BB962C8B-B14F-4D97-AF65-F5344CB8AC3E}">
        <p14:creationId xmlns:p14="http://schemas.microsoft.com/office/powerpoint/2010/main" val="383076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1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Category 1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15712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1 Ques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Q"/>
          <p:cNvSpPr txBox="1"/>
          <p:nvPr userDrawn="1"/>
        </p:nvSpPr>
        <p:spPr>
          <a:xfrm rot="16200000">
            <a:off x="-2011120" y="1990047"/>
            <a:ext cx="5749803" cy="17697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1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question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left triangle to return to the game board slide.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1</a:t>
            </a:r>
          </a:p>
        </p:txBody>
      </p:sp>
      <p:sp>
        <p:nvSpPr>
          <p:cNvPr id="14" name="Back to game board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229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1 Answe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Q"/>
          <p:cNvSpPr txBox="1"/>
          <p:nvPr userDrawn="1"/>
        </p:nvSpPr>
        <p:spPr>
          <a:xfrm rot="16200000">
            <a:off x="-2011120" y="1813076"/>
            <a:ext cx="5749803" cy="21236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38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Answer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answer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131960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2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Category 2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317110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2 Ques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Q"/>
          <p:cNvSpPr txBox="1"/>
          <p:nvPr userDrawn="1"/>
        </p:nvSpPr>
        <p:spPr>
          <a:xfrm rot="16200000">
            <a:off x="-2011120" y="1990047"/>
            <a:ext cx="5749803" cy="17697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1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question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2</a:t>
            </a:r>
          </a:p>
        </p:txBody>
      </p:sp>
      <p:sp>
        <p:nvSpPr>
          <p:cNvPr id="12" name="Back to game board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391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2 Answe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Q"/>
          <p:cNvSpPr txBox="1"/>
          <p:nvPr userDrawn="1"/>
        </p:nvSpPr>
        <p:spPr>
          <a:xfrm rot="16200000">
            <a:off x="-2011120" y="1813076"/>
            <a:ext cx="5749803" cy="21236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38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Answer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answer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50375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3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Category 3 divider slide</a:t>
            </a:r>
          </a:p>
        </p:txBody>
      </p:sp>
    </p:spTree>
    <p:extLst>
      <p:ext uri="{BB962C8B-B14F-4D97-AF65-F5344CB8AC3E}">
        <p14:creationId xmlns:p14="http://schemas.microsoft.com/office/powerpoint/2010/main" val="201598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3 Ques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Q"/>
          <p:cNvSpPr txBox="1"/>
          <p:nvPr userDrawn="1"/>
        </p:nvSpPr>
        <p:spPr>
          <a:xfrm rot="16200000">
            <a:off x="-2011120" y="1990047"/>
            <a:ext cx="5749803" cy="17697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1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question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3</a:t>
            </a:r>
          </a:p>
        </p:txBody>
      </p:sp>
      <p:sp>
        <p:nvSpPr>
          <p:cNvPr id="12" name="Back to game board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3 Answe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Q"/>
          <p:cNvSpPr txBox="1"/>
          <p:nvPr userDrawn="1"/>
        </p:nvSpPr>
        <p:spPr>
          <a:xfrm rot="16200000">
            <a:off x="-2011120" y="1813076"/>
            <a:ext cx="5749803" cy="21236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38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Answer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answer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372166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4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Category 4 divider slide</a:t>
            </a:r>
          </a:p>
        </p:txBody>
      </p:sp>
    </p:spTree>
    <p:extLst>
      <p:ext uri="{BB962C8B-B14F-4D97-AF65-F5344CB8AC3E}">
        <p14:creationId xmlns:p14="http://schemas.microsoft.com/office/powerpoint/2010/main" val="730655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4 Ques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Q"/>
          <p:cNvSpPr txBox="1"/>
          <p:nvPr userDrawn="1"/>
        </p:nvSpPr>
        <p:spPr>
          <a:xfrm rot="16200000">
            <a:off x="-2011120" y="1990047"/>
            <a:ext cx="5749803" cy="17697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1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question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4</a:t>
            </a:r>
          </a:p>
        </p:txBody>
      </p:sp>
      <p:sp>
        <p:nvSpPr>
          <p:cNvPr id="12" name="Back to game board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610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4 Answe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Q"/>
          <p:cNvSpPr txBox="1"/>
          <p:nvPr userDrawn="1"/>
        </p:nvSpPr>
        <p:spPr>
          <a:xfrm rot="16200000">
            <a:off x="-2011120" y="1813076"/>
            <a:ext cx="5749803" cy="21236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38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Answer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answer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39608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5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Category 5 divider slide</a:t>
            </a:r>
          </a:p>
        </p:txBody>
      </p:sp>
    </p:spTree>
    <p:extLst>
      <p:ext uri="{BB962C8B-B14F-4D97-AF65-F5344CB8AC3E}">
        <p14:creationId xmlns:p14="http://schemas.microsoft.com/office/powerpoint/2010/main" val="971966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5 Questions">
    <p:bg>
      <p:bgPr>
        <a:solidFill>
          <a:schemeClr val="bg2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Q"/>
          <p:cNvSpPr txBox="1"/>
          <p:nvPr userDrawn="1"/>
        </p:nvSpPr>
        <p:spPr>
          <a:xfrm rot="16200000">
            <a:off x="-2011120" y="1990047"/>
            <a:ext cx="5749803" cy="17697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1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question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5</a:t>
            </a:r>
          </a:p>
        </p:txBody>
      </p:sp>
      <p:sp>
        <p:nvSpPr>
          <p:cNvPr id="12" name="Back to game board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406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5 Answe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Q"/>
          <p:cNvSpPr txBox="1"/>
          <p:nvPr userDrawn="1"/>
        </p:nvSpPr>
        <p:spPr>
          <a:xfrm rot="16200000">
            <a:off x="-2011120" y="1813076"/>
            <a:ext cx="5749803" cy="21236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38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Answer</a:t>
            </a:r>
          </a:p>
        </p:txBody>
      </p:sp>
      <p:sp>
        <p:nvSpPr>
          <p:cNvPr id="8" name="Question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3200" baseline="0"/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Type answer here. </a:t>
            </a:r>
          </a:p>
        </p:txBody>
      </p:sp>
      <p:sp>
        <p:nvSpPr>
          <p:cNvPr id="2" name="Rectangle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s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200"/>
            </a:lvl2pPr>
            <a:lvl3pPr marL="0" indent="0">
              <a:spcBef>
                <a:spcPts val="0"/>
              </a:spcBef>
              <a:buNone/>
              <a:defRPr sz="3200"/>
            </a:lvl3pPr>
            <a:lvl4pPr marL="0" indent="0">
              <a:spcBef>
                <a:spcPts val="0"/>
              </a:spcBef>
              <a:buNone/>
              <a:defRPr sz="3200"/>
            </a:lvl4pPr>
            <a:lvl5pPr marL="0" indent="0">
              <a:spcBef>
                <a:spcPts val="0"/>
              </a:spcBef>
              <a:buNone/>
              <a:defRPr sz="3200"/>
            </a:lvl5pPr>
            <a:lvl6pPr marL="0" indent="0">
              <a:spcBef>
                <a:spcPts val="0"/>
              </a:spcBef>
              <a:buNone/>
              <a:defRPr sz="3200"/>
            </a:lvl6pPr>
            <a:lvl7pPr marL="0" indent="0">
              <a:spcBef>
                <a:spcPts val="0"/>
              </a:spcBef>
              <a:buNone/>
              <a:defRPr sz="3200"/>
            </a:lvl7pPr>
            <a:lvl8pPr marL="0" indent="0">
              <a:spcBef>
                <a:spcPts val="0"/>
              </a:spcBef>
              <a:buNone/>
              <a:defRPr sz="3200"/>
            </a:lvl8pPr>
            <a:lvl9pPr marL="0" indent="0">
              <a:spcBef>
                <a:spcPts val="0"/>
              </a:spcBef>
              <a:buNone/>
              <a:defRPr sz="3200"/>
            </a:lvl9pPr>
          </a:lstStyle>
          <a:p>
            <a:pPr lvl="0"/>
            <a:r>
              <a:rPr lang="en-US" dirty="0"/>
              <a:t>Points</a:t>
            </a:r>
          </a:p>
        </p:txBody>
      </p:sp>
      <p:sp>
        <p:nvSpPr>
          <p:cNvPr id="10" name="Back to game board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Instructions"/>
          <p:cNvSpPr/>
          <p:nvPr userDrawn="1"/>
        </p:nvSpPr>
        <p:spPr>
          <a:xfrm>
            <a:off x="12307833" y="0"/>
            <a:ext cx="1853339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 your questions and answers in the placeholders. You can add the points value at the bottom for reference.</a:t>
            </a:r>
          </a:p>
          <a:p>
            <a:pPr lvl="0">
              <a:spcBef>
                <a:spcPts val="1200"/>
              </a:spcBef>
            </a:pPr>
            <a:r>
              <a:rPr lang="en-US" sz="1600" dirty="0">
                <a:solidFill>
                  <a:srgbClr val="7F7F7F"/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When you’re in slide show view, click the triangle to return to the game board slide.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39335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3588" y="5900384"/>
            <a:ext cx="7969542" cy="781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588" y="1825625"/>
            <a:ext cx="10220212" cy="4074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1A184-F35B-4AFC-AC27-402630BF31EA}" type="datetimeFigureOut">
              <a:rPr lang="en-US" smtClean="0"/>
              <a:t>11/24/2018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D9D6C-B21A-4AFF-BD71-9CA00C1F4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714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5" r:id="rId1"/>
    <p:sldLayoutId id="2147483659" r:id="rId2"/>
    <p:sldLayoutId id="2147483666" r:id="rId3"/>
    <p:sldLayoutId id="2147483668" r:id="rId4"/>
    <p:sldLayoutId id="2147483662" r:id="rId5"/>
    <p:sldLayoutId id="2147483669" r:id="rId6"/>
    <p:sldLayoutId id="2147483670" r:id="rId7"/>
    <p:sldLayoutId id="2147483663" r:id="rId8"/>
    <p:sldLayoutId id="2147483671" r:id="rId9"/>
    <p:sldLayoutId id="2147483672" r:id="rId10"/>
    <p:sldLayoutId id="2147483664" r:id="rId11"/>
    <p:sldLayoutId id="2147483673" r:id="rId12"/>
    <p:sldLayoutId id="2147483674" r:id="rId13"/>
    <p:sldLayoutId id="2147483665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7.xml"/><Relationship Id="rId18" Type="http://schemas.openxmlformats.org/officeDocument/2006/relationships/slide" Target="slide38.xml"/><Relationship Id="rId26" Type="http://schemas.openxmlformats.org/officeDocument/2006/relationships/slide" Target="slide55.xml"/><Relationship Id="rId3" Type="http://schemas.openxmlformats.org/officeDocument/2006/relationships/slide" Target="slide5.xml"/><Relationship Id="rId21" Type="http://schemas.openxmlformats.org/officeDocument/2006/relationships/slide" Target="slide44.xml"/><Relationship Id="rId7" Type="http://schemas.openxmlformats.org/officeDocument/2006/relationships/slide" Target="slide14.xml"/><Relationship Id="rId12" Type="http://schemas.openxmlformats.org/officeDocument/2006/relationships/slide" Target="slide25.xml"/><Relationship Id="rId17" Type="http://schemas.openxmlformats.org/officeDocument/2006/relationships/slide" Target="slide36.xml"/><Relationship Id="rId25" Type="http://schemas.openxmlformats.org/officeDocument/2006/relationships/slide" Target="slide53.xml"/><Relationship Id="rId2" Type="http://schemas.openxmlformats.org/officeDocument/2006/relationships/slide" Target="slide3.xml"/><Relationship Id="rId16" Type="http://schemas.openxmlformats.org/officeDocument/2006/relationships/slide" Target="slide33.xml"/><Relationship Id="rId20" Type="http://schemas.openxmlformats.org/officeDocument/2006/relationships/slide" Target="slide4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slide" Target="slide22.xml"/><Relationship Id="rId24" Type="http://schemas.openxmlformats.org/officeDocument/2006/relationships/slide" Target="slide51.xml"/><Relationship Id="rId5" Type="http://schemas.openxmlformats.org/officeDocument/2006/relationships/slide" Target="slide9.xml"/><Relationship Id="rId15" Type="http://schemas.openxmlformats.org/officeDocument/2006/relationships/slide" Target="slide31.xml"/><Relationship Id="rId23" Type="http://schemas.openxmlformats.org/officeDocument/2006/relationships/slide" Target="slide49.xml"/><Relationship Id="rId10" Type="http://schemas.openxmlformats.org/officeDocument/2006/relationships/slide" Target="slide20.xml"/><Relationship Id="rId19" Type="http://schemas.openxmlformats.org/officeDocument/2006/relationships/slide" Target="slide40.xml"/><Relationship Id="rId4" Type="http://schemas.openxmlformats.org/officeDocument/2006/relationships/slide" Target="slide7.xml"/><Relationship Id="rId9" Type="http://schemas.openxmlformats.org/officeDocument/2006/relationships/slide" Target="slide16.xml"/><Relationship Id="rId14" Type="http://schemas.openxmlformats.org/officeDocument/2006/relationships/slide" Target="slide29.xml"/><Relationship Id="rId22" Type="http://schemas.openxmlformats.org/officeDocument/2006/relationships/slide" Target="slide4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 Placeholder 6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Titanic</a:t>
            </a:r>
          </a:p>
        </p:txBody>
      </p:sp>
      <p:sp>
        <p:nvSpPr>
          <p:cNvPr id="128" name="Text Placeholder 1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10</a:t>
            </a:r>
            <a:endParaRPr lang="en-US" dirty="0"/>
          </a:p>
        </p:txBody>
      </p:sp>
      <p:sp>
        <p:nvSpPr>
          <p:cNvPr id="133" name="Text Placeholder 132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hlinkClick r:id="rId3" action="ppaction://hlinksldjump"/>
              </a:rPr>
              <a:t>20</a:t>
            </a:r>
            <a:endParaRPr lang="en-US" dirty="0"/>
          </a:p>
        </p:txBody>
      </p:sp>
      <p:sp>
        <p:nvSpPr>
          <p:cNvPr id="138" name="Text Placeholder 137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>
                <a:hlinkClick r:id="rId4" action="ppaction://hlinksldjump"/>
              </a:rPr>
              <a:t>30</a:t>
            </a:r>
            <a:endParaRPr lang="en-US" dirty="0"/>
          </a:p>
        </p:txBody>
      </p:sp>
      <p:sp>
        <p:nvSpPr>
          <p:cNvPr id="143" name="Text Placeholder 142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>
                <a:hlinkClick r:id="rId5" action="ppaction://hlinksldjump"/>
              </a:rPr>
              <a:t>40</a:t>
            </a:r>
            <a:endParaRPr lang="en-US" dirty="0"/>
          </a:p>
        </p:txBody>
      </p:sp>
      <p:sp>
        <p:nvSpPr>
          <p:cNvPr id="148" name="Text Placeholder 147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>
                <a:hlinkClick r:id="rId6" action="ppaction://hlinksldjump"/>
              </a:rPr>
              <a:t>50</a:t>
            </a:r>
            <a:endParaRPr lang="en-US" dirty="0"/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Morse Code</a:t>
            </a:r>
          </a:p>
        </p:txBody>
      </p:sp>
      <p:sp>
        <p:nvSpPr>
          <p:cNvPr id="129" name="Text Placeholder 12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>
                <a:hlinkClick r:id="rId7" action="ppaction://hlinksldjump"/>
              </a:rPr>
              <a:t>10</a:t>
            </a:r>
            <a:endParaRPr lang="en-US" dirty="0"/>
          </a:p>
        </p:txBody>
      </p:sp>
      <p:sp>
        <p:nvSpPr>
          <p:cNvPr id="134" name="Text Placeholder 133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hlinkClick r:id="rId8" action="ppaction://hlinksldjump"/>
              </a:rPr>
              <a:t>20</a:t>
            </a:r>
            <a:endParaRPr lang="en-US" dirty="0"/>
          </a:p>
        </p:txBody>
      </p:sp>
      <p:sp>
        <p:nvSpPr>
          <p:cNvPr id="139" name="Text Placeholder 138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>
                <a:hlinkClick r:id="rId9" action="ppaction://hlinksldjump"/>
              </a:rPr>
              <a:t>30</a:t>
            </a:r>
            <a:endParaRPr lang="en-US" dirty="0"/>
          </a:p>
        </p:txBody>
      </p:sp>
      <p:sp>
        <p:nvSpPr>
          <p:cNvPr id="144" name="Text Placeholder 143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>
                <a:hlinkClick r:id="rId10" action="ppaction://hlinksldjump"/>
              </a:rPr>
              <a:t>40</a:t>
            </a:r>
            <a:endParaRPr lang="en-US" dirty="0"/>
          </a:p>
        </p:txBody>
      </p:sp>
      <p:sp>
        <p:nvSpPr>
          <p:cNvPr id="149" name="Text Placeholder 148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dirty="0">
                <a:hlinkClick r:id="rId11" action="ppaction://hlinksldjump"/>
              </a:rPr>
              <a:t>50</a:t>
            </a:r>
            <a:endParaRPr lang="en-US" dirty="0"/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130" name="Text Placeholder 12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hlinkClick r:id="rId12" action="ppaction://hlinksldjump"/>
              </a:rPr>
              <a:t>10</a:t>
            </a:r>
            <a:endParaRPr lang="en-US" dirty="0"/>
          </a:p>
        </p:txBody>
      </p:sp>
      <p:sp>
        <p:nvSpPr>
          <p:cNvPr id="135" name="Text Placeholder 13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>
                <a:hlinkClick r:id="rId13" action="ppaction://hlinksldjump"/>
              </a:rPr>
              <a:t>20</a:t>
            </a:r>
            <a:endParaRPr lang="en-US" dirty="0"/>
          </a:p>
        </p:txBody>
      </p:sp>
      <p:sp>
        <p:nvSpPr>
          <p:cNvPr id="140" name="Text Placeholder 139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>
                <a:hlinkClick r:id="rId14" action="ppaction://hlinksldjump"/>
              </a:rPr>
              <a:t>30</a:t>
            </a:r>
            <a:endParaRPr lang="en-US" dirty="0"/>
          </a:p>
        </p:txBody>
      </p:sp>
      <p:sp>
        <p:nvSpPr>
          <p:cNvPr id="145" name="Text Placeholder 144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>
                <a:hlinkClick r:id="rId15" action="ppaction://hlinksldjump"/>
              </a:rPr>
              <a:t>40</a:t>
            </a:r>
            <a:endParaRPr lang="en-US" dirty="0"/>
          </a:p>
        </p:txBody>
      </p:sp>
      <p:sp>
        <p:nvSpPr>
          <p:cNvPr id="150" name="Text Placeholder 149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dirty="0">
                <a:hlinkClick r:id="rId16" action="ppaction://hlinksldjump"/>
              </a:rPr>
              <a:t>50</a:t>
            </a:r>
            <a:endParaRPr lang="en-US" dirty="0"/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131" name="Text Placeholder 13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hlinkClick r:id="rId17" action="ppaction://hlinksldjump"/>
              </a:rPr>
              <a:t>10</a:t>
            </a:r>
            <a:endParaRPr lang="en-US" dirty="0"/>
          </a:p>
        </p:txBody>
      </p:sp>
      <p:sp>
        <p:nvSpPr>
          <p:cNvPr id="136" name="Text Placeholder 13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hlinkClick r:id="rId18" action="ppaction://hlinksldjump"/>
              </a:rPr>
              <a:t>20</a:t>
            </a:r>
            <a:endParaRPr lang="en-US" dirty="0"/>
          </a:p>
        </p:txBody>
      </p:sp>
      <p:sp>
        <p:nvSpPr>
          <p:cNvPr id="141" name="Text Placeholder 140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>
                <a:hlinkClick r:id="rId19" action="ppaction://hlinksldjump"/>
              </a:rPr>
              <a:t>30</a:t>
            </a:r>
            <a:endParaRPr lang="en-US" dirty="0"/>
          </a:p>
        </p:txBody>
      </p:sp>
      <p:sp>
        <p:nvSpPr>
          <p:cNvPr id="146" name="Text Placeholder 145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>
                <a:hlinkClick r:id="rId20" action="ppaction://hlinksldjump"/>
              </a:rPr>
              <a:t>40</a:t>
            </a:r>
            <a:endParaRPr lang="en-US" dirty="0"/>
          </a:p>
        </p:txBody>
      </p:sp>
      <p:sp>
        <p:nvSpPr>
          <p:cNvPr id="151" name="Text Placeholder 150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>
                <a:hlinkClick r:id="rId21" action="ppaction://hlinksldjump"/>
              </a:rPr>
              <a:t>50</a:t>
            </a:r>
            <a:endParaRPr lang="en-US" dirty="0"/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Countries</a:t>
            </a:r>
          </a:p>
        </p:txBody>
      </p:sp>
      <p:sp>
        <p:nvSpPr>
          <p:cNvPr id="132" name="Text Placeholder 13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>
                <a:hlinkClick r:id="rId22" action="ppaction://hlinksldjump"/>
              </a:rPr>
              <a:t>10</a:t>
            </a:r>
            <a:endParaRPr lang="en-US" dirty="0"/>
          </a:p>
        </p:txBody>
      </p:sp>
      <p:sp>
        <p:nvSpPr>
          <p:cNvPr id="137" name="Text Placeholder 136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>
                <a:hlinkClick r:id="rId23" action="ppaction://hlinksldjump"/>
              </a:rPr>
              <a:t>20</a:t>
            </a:r>
            <a:endParaRPr lang="en-US" dirty="0"/>
          </a:p>
        </p:txBody>
      </p:sp>
      <p:sp>
        <p:nvSpPr>
          <p:cNvPr id="142" name="Text Placeholder 141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>
                <a:hlinkClick r:id="rId24" action="ppaction://hlinksldjump"/>
              </a:rPr>
              <a:t>30</a:t>
            </a:r>
            <a:endParaRPr lang="en-US" dirty="0"/>
          </a:p>
        </p:txBody>
      </p:sp>
      <p:sp>
        <p:nvSpPr>
          <p:cNvPr id="147" name="Text Placeholder 146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>
                <a:hlinkClick r:id="rId25" action="ppaction://hlinksldjump"/>
              </a:rPr>
              <a:t>40</a:t>
            </a:r>
            <a:endParaRPr lang="en-US" dirty="0"/>
          </a:p>
        </p:txBody>
      </p:sp>
      <p:sp>
        <p:nvSpPr>
          <p:cNvPr id="152" name="Text Placeholder 151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>
                <a:hlinkClick r:id="rId26" action="ppaction://hlinksldjump"/>
              </a:rPr>
              <a:t>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46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Titanic questions follow</a:t>
            </a:r>
          </a:p>
        </p:txBody>
      </p:sp>
    </p:spTree>
    <p:extLst>
      <p:ext uri="{BB962C8B-B14F-4D97-AF65-F5344CB8AC3E}">
        <p14:creationId xmlns:p14="http://schemas.microsoft.com/office/powerpoint/2010/main" val="3860308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 date did the Titanic SINK?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3551635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April 15, 1912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232917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Where did the Titanic start her Maiden Voyage on April 10, 1912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75839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Southampton, England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29067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 was the Titanic’s destination?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121092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New York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170061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 was the Captain of the RMS Titanic ship’s name?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10920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Captain Edward Smith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28913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 did the Titanic hit to make it sink and from what country did it originate?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4090803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An Iceberg and Greenland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</a:t>
            </a:r>
          </a:p>
        </p:txBody>
      </p:sp>
    </p:spTree>
    <p:extLst>
      <p:ext uri="{BB962C8B-B14F-4D97-AF65-F5344CB8AC3E}">
        <p14:creationId xmlns:p14="http://schemas.microsoft.com/office/powerpoint/2010/main" val="163202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Morse Code questions follow</a:t>
            </a:r>
          </a:p>
        </p:txBody>
      </p:sp>
    </p:spTree>
    <p:extLst>
      <p:ext uri="{BB962C8B-B14F-4D97-AF65-F5344CB8AC3E}">
        <p14:creationId xmlns:p14="http://schemas.microsoft.com/office/powerpoint/2010/main" val="3782962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 is the Morse code for S O 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4035999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sz="9600" dirty="0"/>
              <a:t>…---…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200337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Easy way to remember the 1</a:t>
            </a:r>
            <a:r>
              <a:rPr lang="en-US" baseline="30000" dirty="0"/>
              <a:t>st</a:t>
            </a:r>
            <a:r>
              <a:rPr lang="en-US" dirty="0"/>
              <a:t> four </a:t>
            </a:r>
            <a:r>
              <a:rPr lang="en-US" dirty="0" err="1"/>
              <a:t>dits</a:t>
            </a:r>
            <a:r>
              <a:rPr lang="en-US" dirty="0"/>
              <a:t> (dots)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1252653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40078" y="712813"/>
            <a:ext cx="9232721" cy="3612443"/>
          </a:xfrm>
        </p:spPr>
        <p:txBody>
          <a:bodyPr/>
          <a:lstStyle/>
          <a:p>
            <a:r>
              <a:rPr lang="en-US" sz="6000" dirty="0"/>
              <a:t>E  			.</a:t>
            </a:r>
          </a:p>
          <a:p>
            <a:r>
              <a:rPr lang="en-US" sz="6000" dirty="0"/>
              <a:t>I  			..</a:t>
            </a:r>
          </a:p>
          <a:p>
            <a:r>
              <a:rPr lang="en-US" sz="6000" dirty="0"/>
              <a:t>S			…</a:t>
            </a:r>
          </a:p>
          <a:p>
            <a:r>
              <a:rPr lang="en-US" sz="6000" dirty="0"/>
              <a:t>H 			….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103114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Easy way to remember the 1</a:t>
            </a:r>
            <a:r>
              <a:rPr lang="en-US" baseline="30000" dirty="0"/>
              <a:t>st</a:t>
            </a:r>
            <a:r>
              <a:rPr lang="en-US" dirty="0"/>
              <a:t> 4 dahs (dashes)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72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40079" y="478971"/>
            <a:ext cx="9058550" cy="5007429"/>
          </a:xfrm>
        </p:spPr>
        <p:txBody>
          <a:bodyPr/>
          <a:lstStyle/>
          <a:p>
            <a:r>
              <a:rPr lang="en-US" sz="8000" dirty="0"/>
              <a:t>T  = Too				-</a:t>
            </a:r>
          </a:p>
          <a:p>
            <a:r>
              <a:rPr lang="en-US" sz="8000" dirty="0"/>
              <a:t>M = Much 			--</a:t>
            </a:r>
          </a:p>
          <a:p>
            <a:r>
              <a:rPr lang="en-US" sz="8000" dirty="0"/>
              <a:t>O = Oxygen		---</a:t>
            </a:r>
          </a:p>
          <a:p>
            <a:r>
              <a:rPr lang="en-US" sz="8000" dirty="0"/>
              <a:t>H = Hello			----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2572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 of Inventor of Morse Code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701383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Samuel Finley Breese Morse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266128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 industry still use Morse Code?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2970436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Navy and Airplanes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</a:t>
            </a:r>
          </a:p>
        </p:txBody>
      </p:sp>
    </p:spTree>
    <p:extLst>
      <p:ext uri="{BB962C8B-B14F-4D97-AF65-F5344CB8AC3E}">
        <p14:creationId xmlns:p14="http://schemas.microsoft.com/office/powerpoint/2010/main" val="41600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questions follow</a:t>
            </a:r>
          </a:p>
        </p:txBody>
      </p:sp>
    </p:spTree>
    <p:extLst>
      <p:ext uri="{BB962C8B-B14F-4D97-AF65-F5344CB8AC3E}">
        <p14:creationId xmlns:p14="http://schemas.microsoft.com/office/powerpoint/2010/main" val="2134803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Spell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3648209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Buoyancy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292369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 the Last Song the Musicians played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512111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Nearer My God to Thee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14023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After the water entered, the main problem is that there were too few of what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3417848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Lifeboats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426601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 United States Coast Guard AND The International Patrol performs an annual Memorial and places a ________ in the coordinates of the Titanic’s sinking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2772405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Wreath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422655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Did the Captain of the ship go down with it?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4372086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Yes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3</a:t>
            </a:r>
          </a:p>
        </p:txBody>
      </p:sp>
    </p:spTree>
    <p:extLst>
      <p:ext uri="{BB962C8B-B14F-4D97-AF65-F5344CB8AC3E}">
        <p14:creationId xmlns:p14="http://schemas.microsoft.com/office/powerpoint/2010/main" val="212346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questions follow</a:t>
            </a:r>
          </a:p>
        </p:txBody>
      </p:sp>
    </p:spTree>
    <p:extLst>
      <p:ext uri="{BB962C8B-B14F-4D97-AF65-F5344CB8AC3E}">
        <p14:creationId xmlns:p14="http://schemas.microsoft.com/office/powerpoint/2010/main" val="3739879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Name 1 of 2 stops the Titanic made on her voyage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2466918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Queenstown, Ireland</a:t>
            </a:r>
          </a:p>
          <a:p>
            <a:pPr algn="ctr"/>
            <a:r>
              <a:rPr lang="en-US" dirty="0"/>
              <a:t>Cherbourg, France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254065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What time did the Titanic hit an iceberg?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30773137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April 14, 1912, 11:40 pm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328369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How many lifeboats did the Titanic have on board?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4246233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20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766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How long after the Titanic hit an iceberg, did it sink?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11624074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2 hours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32446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What three stops did the Titanic make?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28065628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Chouteine</a:t>
            </a:r>
            <a:r>
              <a:rPr lang="en-US" dirty="0"/>
              <a:t> France, Queenstown, Ireland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4</a:t>
            </a:r>
          </a:p>
        </p:txBody>
      </p:sp>
    </p:spTree>
    <p:extLst>
      <p:ext uri="{BB962C8B-B14F-4D97-AF65-F5344CB8AC3E}">
        <p14:creationId xmlns:p14="http://schemas.microsoft.com/office/powerpoint/2010/main" val="46692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questions follow</a:t>
            </a:r>
          </a:p>
        </p:txBody>
      </p:sp>
    </p:spTree>
    <p:extLst>
      <p:ext uri="{BB962C8B-B14F-4D97-AF65-F5344CB8AC3E}">
        <p14:creationId xmlns:p14="http://schemas.microsoft.com/office/powerpoint/2010/main" val="11610259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What’s the name of the country where the Iceberg was formed?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460700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Greenland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31189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How many continents are there?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138271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dirty="0"/>
              <a:t>Seven (7)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20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38546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 all seven continents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18634312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Asia, Africa, North America, South America, Antarctica, Europe, and Australia</a:t>
            </a:r>
            <a:br>
              <a:rPr lang="en-US" dirty="0"/>
            </a:br>
            <a:r>
              <a:rPr lang="en-US" dirty="0"/>
              <a:t>(largest to the smallest)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30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20607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Category 5 question for 40 points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2401523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Category 5 answer for 40 points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40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44021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 all 7 continents. </a:t>
            </a:r>
            <a:br>
              <a:rPr lang="en-US" dirty="0"/>
            </a:br>
            <a:r>
              <a:rPr lang="en-US" dirty="0"/>
              <a:t>HINT:  </a:t>
            </a:r>
            <a:r>
              <a:rPr lang="en-US" b="1" dirty="0">
                <a:solidFill>
                  <a:srgbClr val="FFFF00"/>
                </a:solidFill>
              </a:rPr>
              <a:t>E</a:t>
            </a:r>
            <a:r>
              <a:rPr lang="en-US" dirty="0"/>
              <a:t>rin </a:t>
            </a:r>
            <a:r>
              <a:rPr lang="en-US" b="1" dirty="0">
                <a:solidFill>
                  <a:srgbClr val="FFFF00"/>
                </a:solidFill>
              </a:rPr>
              <a:t>A</a:t>
            </a:r>
            <a:r>
              <a:rPr lang="en-US" b="1" dirty="0"/>
              <a:t>te</a:t>
            </a:r>
            <a:r>
              <a:rPr lang="en-US" dirty="0"/>
              <a:t> </a:t>
            </a:r>
            <a:r>
              <a:rPr lang="en-US" b="1" dirty="0">
                <a:solidFill>
                  <a:srgbClr val="FFFF00"/>
                </a:solidFill>
              </a:rPr>
              <a:t>N</a:t>
            </a:r>
            <a:r>
              <a:rPr lang="en-US" dirty="0"/>
              <a:t>ine </a:t>
            </a:r>
            <a:r>
              <a:rPr lang="en-US" b="1" dirty="0">
                <a:solidFill>
                  <a:srgbClr val="FFFF00"/>
                </a:solidFill>
              </a:rPr>
              <a:t>S</a:t>
            </a:r>
            <a:r>
              <a:rPr lang="en-US" dirty="0"/>
              <a:t>ticky </a:t>
            </a:r>
            <a:r>
              <a:rPr lang="en-US" b="1" dirty="0">
                <a:solidFill>
                  <a:srgbClr val="FFFF00"/>
                </a:solidFill>
              </a:rPr>
              <a:t>A</a:t>
            </a:r>
            <a:r>
              <a:rPr lang="en-US" dirty="0"/>
              <a:t>pricots </a:t>
            </a:r>
            <a:r>
              <a:rPr lang="en-US" b="1" dirty="0">
                <a:solidFill>
                  <a:srgbClr val="FFFF00"/>
                </a:solidFill>
              </a:rPr>
              <a:t>A</a:t>
            </a:r>
            <a:r>
              <a:rPr lang="en-US" dirty="0"/>
              <a:t>t </a:t>
            </a:r>
            <a:r>
              <a:rPr lang="en-US" b="1" dirty="0">
                <a:solidFill>
                  <a:srgbClr val="FFFF00"/>
                </a:solidFill>
              </a:rPr>
              <a:t>A</a:t>
            </a:r>
            <a:r>
              <a:rPr lang="en-US" dirty="0"/>
              <a:t>prils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9786992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6365" y="959556"/>
            <a:ext cx="3688264" cy="3830157"/>
          </a:xfrm>
        </p:spPr>
        <p:txBody>
          <a:bodyPr/>
          <a:lstStyle/>
          <a:p>
            <a:r>
              <a:rPr lang="en-US" dirty="0"/>
              <a:t>Europe</a:t>
            </a:r>
          </a:p>
          <a:p>
            <a:r>
              <a:rPr lang="en-US" dirty="0"/>
              <a:t>Asia</a:t>
            </a:r>
          </a:p>
          <a:p>
            <a:r>
              <a:rPr lang="en-US" dirty="0"/>
              <a:t>North America</a:t>
            </a:r>
          </a:p>
          <a:p>
            <a:r>
              <a:rPr lang="en-US" dirty="0"/>
              <a:t>South America</a:t>
            </a:r>
          </a:p>
          <a:p>
            <a:r>
              <a:rPr lang="en-US" dirty="0"/>
              <a:t>Antarctica</a:t>
            </a:r>
          </a:p>
          <a:p>
            <a:r>
              <a:rPr lang="en-US" dirty="0"/>
              <a:t>Africa</a:t>
            </a:r>
          </a:p>
          <a:p>
            <a:r>
              <a:rPr lang="en-US" dirty="0"/>
              <a:t>Australia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50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5</a:t>
            </a:r>
          </a:p>
        </p:txBody>
      </p:sp>
    </p:spTree>
    <p:extLst>
      <p:ext uri="{BB962C8B-B14F-4D97-AF65-F5344CB8AC3E}">
        <p14:creationId xmlns:p14="http://schemas.microsoft.com/office/powerpoint/2010/main" val="380524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Game Board Colorful 16x9">
  <a:themeElements>
    <a:clrScheme name="Game Board Colorful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FFFFFF"/>
      </a:hlink>
      <a:folHlink>
        <a:srgbClr val="6565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60000"/>
            <a:lumOff val="40000"/>
          </a:schemeClr>
        </a:solidFill>
        <a:ln>
          <a:solidFill>
            <a:schemeClr val="bg2">
              <a:lumMod val="60000"/>
              <a:lumOff val="40000"/>
            </a:schemeClr>
          </a:solidFill>
        </a:ln>
      </a:spPr>
      <a:bodyPr rtlCol="0" anchor="ctr"/>
      <a:lstStyle>
        <a:defPPr algn="ctr">
          <a:lnSpc>
            <a:spcPct val="90000"/>
          </a:lnSpc>
          <a:defRPr sz="2400" dirty="0" smtClean="0">
            <a:solidFill>
              <a:schemeClr val="bg2">
                <a:lumMod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ameBoardColorful_16x9.potx" id="{98C88DC9-98CC-4C0C-8A35-B3A047044276}" vid="{FD87E919-AD65-4324-B175-BCA884E59E92}"/>
    </a:ext>
  </a:extLst>
</a:theme>
</file>

<file path=ppt/theme/theme2.xml><?xml version="1.0" encoding="utf-8"?>
<a:theme xmlns:a="http://schemas.openxmlformats.org/drawingml/2006/main" name="Office Theme">
  <a:themeElements>
    <a:clrScheme name="Game Board Colorful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FFFFFF"/>
      </a:hlink>
      <a:folHlink>
        <a:srgbClr val="6565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ame Board Colorful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FFFFFF"/>
      </a:hlink>
      <a:folHlink>
        <a:srgbClr val="6565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63151B4-AA19-4907-9168-9B66268D5F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Quiz show game (multicolor categories, widescreen)</Template>
  <TotalTime>0</TotalTime>
  <Words>531</Words>
  <Application>Microsoft Office PowerPoint</Application>
  <PresentationFormat>Widescreen</PresentationFormat>
  <Paragraphs>197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Calibri Light</vt:lpstr>
      <vt:lpstr>Corbel</vt:lpstr>
      <vt:lpstr>Game Board Colorful 16x9</vt:lpstr>
      <vt:lpstr>PowerPoint Presentation</vt:lpstr>
      <vt:lpstr>Titanic questions follow</vt:lpstr>
      <vt:lpstr>Category 1</vt:lpstr>
      <vt:lpstr>Category 1</vt:lpstr>
      <vt:lpstr>Category 1</vt:lpstr>
      <vt:lpstr>Category 1</vt:lpstr>
      <vt:lpstr>Category 1</vt:lpstr>
      <vt:lpstr>Category 1</vt:lpstr>
      <vt:lpstr>Category 1</vt:lpstr>
      <vt:lpstr>Category 1</vt:lpstr>
      <vt:lpstr>Category 1</vt:lpstr>
      <vt:lpstr>Category 1</vt:lpstr>
      <vt:lpstr>Morse Code questions follow</vt:lpstr>
      <vt:lpstr>Category 2</vt:lpstr>
      <vt:lpstr>Category 2</vt:lpstr>
      <vt:lpstr>Category 2</vt:lpstr>
      <vt:lpstr>Category 2</vt:lpstr>
      <vt:lpstr>PowerPoint Presentation</vt:lpstr>
      <vt:lpstr>Category 2</vt:lpstr>
      <vt:lpstr>Category 2</vt:lpstr>
      <vt:lpstr>Category 2</vt:lpstr>
      <vt:lpstr>Category 2</vt:lpstr>
      <vt:lpstr>Category 2</vt:lpstr>
      <vt:lpstr>Vocabulary questions follow</vt:lpstr>
      <vt:lpstr>Category 3</vt:lpstr>
      <vt:lpstr>Category 3</vt:lpstr>
      <vt:lpstr>Category 3</vt:lpstr>
      <vt:lpstr>Category 3</vt:lpstr>
      <vt:lpstr>Category 3</vt:lpstr>
      <vt:lpstr>Category 3</vt:lpstr>
      <vt:lpstr>Category 3</vt:lpstr>
      <vt:lpstr>Category 3</vt:lpstr>
      <vt:lpstr>Category 3</vt:lpstr>
      <vt:lpstr>Category 3</vt:lpstr>
      <vt:lpstr>Timeline questions follow</vt:lpstr>
      <vt:lpstr>Category 4</vt:lpstr>
      <vt:lpstr>Category 4</vt:lpstr>
      <vt:lpstr>Category 4</vt:lpstr>
      <vt:lpstr>Category 4</vt:lpstr>
      <vt:lpstr>Category 4</vt:lpstr>
      <vt:lpstr>Category 4</vt:lpstr>
      <vt:lpstr>Category 4</vt:lpstr>
      <vt:lpstr>Category 4</vt:lpstr>
      <vt:lpstr>Category 4</vt:lpstr>
      <vt:lpstr>Category 4</vt:lpstr>
      <vt:lpstr>Country questions follow</vt:lpstr>
      <vt:lpstr>Category 5</vt:lpstr>
      <vt:lpstr>Category 5</vt:lpstr>
      <vt:lpstr>Category 5</vt:lpstr>
      <vt:lpstr>Category 5</vt:lpstr>
      <vt:lpstr>Category 5</vt:lpstr>
      <vt:lpstr>Category 5</vt:lpstr>
      <vt:lpstr>Category 5</vt:lpstr>
      <vt:lpstr>Category 5</vt:lpstr>
      <vt:lpstr>Category 5</vt:lpstr>
      <vt:lpstr>Category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2017-07-02T23:41:30Z</dcterms:created>
  <dcterms:modified xsi:type="dcterms:W3CDTF">2018-11-24T11:30:38Z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TC040012069991</vt:lpwstr>
  </property>
</Properties>
</file>